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279" r:id="rId3"/>
    <p:sldId id="344" r:id="rId4"/>
    <p:sldId id="347" r:id="rId5"/>
    <p:sldId id="348" r:id="rId6"/>
    <p:sldId id="349" r:id="rId7"/>
    <p:sldId id="350" r:id="rId8"/>
    <p:sldId id="346" r:id="rId9"/>
    <p:sldId id="352" r:id="rId10"/>
    <p:sldId id="35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opkins" userId="9fefaa16-9e55-44a3-abcf-434a4d52c059" providerId="ADAL" clId="{593AFAF3-B059-4435-9DB4-D297D4F54352}"/>
    <pc:docChg chg="modSld">
      <pc:chgData name="Peter Hopkins" userId="9fefaa16-9e55-44a3-abcf-434a4d52c059" providerId="ADAL" clId="{593AFAF3-B059-4435-9DB4-D297D4F54352}" dt="2021-04-11T15:16:00.903" v="3" actId="14100"/>
      <pc:docMkLst>
        <pc:docMk/>
      </pc:docMkLst>
      <pc:sldChg chg="modSp mod">
        <pc:chgData name="Peter Hopkins" userId="9fefaa16-9e55-44a3-abcf-434a4d52c059" providerId="ADAL" clId="{593AFAF3-B059-4435-9DB4-D297D4F54352}" dt="2021-04-11T15:15:39.520" v="0" actId="2711"/>
        <pc:sldMkLst>
          <pc:docMk/>
          <pc:sldMk cId="2171468702" sldId="351"/>
        </pc:sldMkLst>
        <pc:spChg chg="mod">
          <ac:chgData name="Peter Hopkins" userId="9fefaa16-9e55-44a3-abcf-434a4d52c059" providerId="ADAL" clId="{593AFAF3-B059-4435-9DB4-D297D4F54352}" dt="2021-04-11T15:15:39.520" v="0" actId="2711"/>
          <ac:spMkLst>
            <pc:docMk/>
            <pc:sldMk cId="2171468702" sldId="351"/>
            <ac:spMk id="2" creationId="{918389C3-C267-4921-A82C-CCFC1D49A7A5}"/>
          </ac:spMkLst>
        </pc:spChg>
      </pc:sldChg>
      <pc:sldChg chg="modSp mod">
        <pc:chgData name="Peter Hopkins" userId="9fefaa16-9e55-44a3-abcf-434a4d52c059" providerId="ADAL" clId="{593AFAF3-B059-4435-9DB4-D297D4F54352}" dt="2021-04-11T15:16:00.903" v="3" actId="14100"/>
        <pc:sldMkLst>
          <pc:docMk/>
          <pc:sldMk cId="571170219" sldId="352"/>
        </pc:sldMkLst>
        <pc:spChg chg="mod">
          <ac:chgData name="Peter Hopkins" userId="9fefaa16-9e55-44a3-abcf-434a4d52c059" providerId="ADAL" clId="{593AFAF3-B059-4435-9DB4-D297D4F54352}" dt="2021-04-11T15:16:00.903" v="3" actId="14100"/>
          <ac:spMkLst>
            <pc:docMk/>
            <pc:sldMk cId="571170219" sldId="352"/>
            <ac:spMk id="2" creationId="{119C5584-DA34-437F-A2A5-D27C6C2CA4F1}"/>
          </ac:spMkLst>
        </pc:spChg>
      </pc:sldChg>
    </pc:docChg>
  </pc:docChgLst>
  <pc:docChgLst>
    <pc:chgData name="Peter Hopkins" userId="9fefaa16-9e55-44a3-abcf-434a4d52c059" providerId="ADAL" clId="{4BAA7AA4-4948-41CE-B444-3D0369A897EF}"/>
    <pc:docChg chg="undo custSel addSld delSld modSld">
      <pc:chgData name="Peter Hopkins" userId="9fefaa16-9e55-44a3-abcf-434a4d52c059" providerId="ADAL" clId="{4BAA7AA4-4948-41CE-B444-3D0369A897EF}" dt="2021-03-14T19:29:18.766" v="49" actId="20577"/>
      <pc:docMkLst>
        <pc:docMk/>
      </pc:docMkLst>
      <pc:sldChg chg="modSp">
        <pc:chgData name="Peter Hopkins" userId="9fefaa16-9e55-44a3-abcf-434a4d52c059" providerId="ADAL" clId="{4BAA7AA4-4948-41CE-B444-3D0369A897EF}" dt="2021-03-14T19:29:18.766" v="49" actId="20577"/>
        <pc:sldMkLst>
          <pc:docMk/>
          <pc:sldMk cId="1833365833" sldId="343"/>
        </pc:sldMkLst>
        <pc:spChg chg="mod">
          <ac:chgData name="Peter Hopkins" userId="9fefaa16-9e55-44a3-abcf-434a4d52c059" providerId="ADAL" clId="{4BAA7AA4-4948-41CE-B444-3D0369A897EF}" dt="2021-03-14T19:29:18.766" v="49" actId="20577"/>
          <ac:spMkLst>
            <pc:docMk/>
            <pc:sldMk cId="1833365833" sldId="343"/>
            <ac:spMk id="4" creationId="{5B7AEFB0-51F2-5449-996C-73382891D2F9}"/>
          </ac:spMkLst>
        </pc:spChg>
      </pc:sldChg>
      <pc:sldChg chg="modSp mod">
        <pc:chgData name="Peter Hopkins" userId="9fefaa16-9e55-44a3-abcf-434a4d52c059" providerId="ADAL" clId="{4BAA7AA4-4948-41CE-B444-3D0369A897EF}" dt="2021-03-14T19:24:10.003" v="0" actId="20577"/>
        <pc:sldMkLst>
          <pc:docMk/>
          <pc:sldMk cId="2171468702" sldId="351"/>
        </pc:sldMkLst>
        <pc:spChg chg="mod">
          <ac:chgData name="Peter Hopkins" userId="9fefaa16-9e55-44a3-abcf-434a4d52c059" providerId="ADAL" clId="{4BAA7AA4-4948-41CE-B444-3D0369A897EF}" dt="2021-03-14T19:24:10.003" v="0" actId="20577"/>
          <ac:spMkLst>
            <pc:docMk/>
            <pc:sldMk cId="2171468702" sldId="351"/>
            <ac:spMk id="2" creationId="{918389C3-C267-4921-A82C-CCFC1D49A7A5}"/>
          </ac:spMkLst>
        </pc:spChg>
      </pc:sldChg>
      <pc:sldChg chg="addSp delSp modSp">
        <pc:chgData name="Peter Hopkins" userId="9fefaa16-9e55-44a3-abcf-434a4d52c059" providerId="ADAL" clId="{4BAA7AA4-4948-41CE-B444-3D0369A897EF}" dt="2021-03-14T19:26:45.026" v="40"/>
        <pc:sldMkLst>
          <pc:docMk/>
          <pc:sldMk cId="540244373" sldId="352"/>
        </pc:sldMkLst>
        <pc:spChg chg="del">
          <ac:chgData name="Peter Hopkins" userId="9fefaa16-9e55-44a3-abcf-434a4d52c059" providerId="ADAL" clId="{4BAA7AA4-4948-41CE-B444-3D0369A897EF}" dt="2021-03-14T19:26:45.026" v="40"/>
          <ac:spMkLst>
            <pc:docMk/>
            <pc:sldMk cId="540244373" sldId="352"/>
            <ac:spMk id="3" creationId="{8F8B7212-5FFD-4A65-B3C0-F79BF22B9212}"/>
          </ac:spMkLst>
        </pc:spChg>
        <pc:spChg chg="add mod">
          <ac:chgData name="Peter Hopkins" userId="9fefaa16-9e55-44a3-abcf-434a4d52c059" providerId="ADAL" clId="{4BAA7AA4-4948-41CE-B444-3D0369A897EF}" dt="2021-03-14T19:26:45.026" v="40"/>
          <ac:spMkLst>
            <pc:docMk/>
            <pc:sldMk cId="540244373" sldId="352"/>
            <ac:spMk id="5" creationId="{BD0819DB-2334-4FD5-A848-6BC7C74FC49B}"/>
          </ac:spMkLst>
        </pc:spChg>
      </pc:sldChg>
      <pc:sldChg chg="addSp delSp modSp new add del mod setBg">
        <pc:chgData name="Peter Hopkins" userId="9fefaa16-9e55-44a3-abcf-434a4d52c059" providerId="ADAL" clId="{4BAA7AA4-4948-41CE-B444-3D0369A897EF}" dt="2021-03-14T19:28:33.714" v="47" actId="26606"/>
        <pc:sldMkLst>
          <pc:docMk/>
          <pc:sldMk cId="571170219" sldId="352"/>
        </pc:sldMkLst>
        <pc:spChg chg="mod">
          <ac:chgData name="Peter Hopkins" userId="9fefaa16-9e55-44a3-abcf-434a4d52c059" providerId="ADAL" clId="{4BAA7AA4-4948-41CE-B444-3D0369A897EF}" dt="2021-03-14T19:28:33.714" v="47" actId="26606"/>
          <ac:spMkLst>
            <pc:docMk/>
            <pc:sldMk cId="571170219" sldId="352"/>
            <ac:spMk id="2" creationId="{119C5584-DA34-437F-A2A5-D27C6C2CA4F1}"/>
          </ac:spMkLst>
        </pc:spChg>
        <pc:spChg chg="del">
          <ac:chgData name="Peter Hopkins" userId="9fefaa16-9e55-44a3-abcf-434a4d52c059" providerId="ADAL" clId="{4BAA7AA4-4948-41CE-B444-3D0369A897EF}" dt="2021-03-14T19:28:33.714" v="47" actId="26606"/>
          <ac:spMkLst>
            <pc:docMk/>
            <pc:sldMk cId="571170219" sldId="352"/>
            <ac:spMk id="3" creationId="{8F8B7212-5FFD-4A65-B3C0-F79BF22B9212}"/>
          </ac:spMkLst>
        </pc:spChg>
        <pc:spChg chg="del">
          <ac:chgData name="Peter Hopkins" userId="9fefaa16-9e55-44a3-abcf-434a4d52c059" providerId="ADAL" clId="{4BAA7AA4-4948-41CE-B444-3D0369A897EF}" dt="2021-03-14T19:28:12.841" v="46"/>
          <ac:spMkLst>
            <pc:docMk/>
            <pc:sldMk cId="571170219" sldId="352"/>
            <ac:spMk id="4" creationId="{F0DEF6F9-3BC3-4481-BF53-ECB1D1058379}"/>
          </ac:spMkLst>
        </pc:spChg>
        <pc:spChg chg="add">
          <ac:chgData name="Peter Hopkins" userId="9fefaa16-9e55-44a3-abcf-434a4d52c059" providerId="ADAL" clId="{4BAA7AA4-4948-41CE-B444-3D0369A897EF}" dt="2021-03-14T19:28:33.714" v="47" actId="26606"/>
          <ac:spMkLst>
            <pc:docMk/>
            <pc:sldMk cId="571170219" sldId="352"/>
            <ac:spMk id="10" creationId="{A8384FB5-9ADC-4DDC-881B-597D56F5B15D}"/>
          </ac:spMkLst>
        </pc:spChg>
        <pc:spChg chg="add">
          <ac:chgData name="Peter Hopkins" userId="9fefaa16-9e55-44a3-abcf-434a4d52c059" providerId="ADAL" clId="{4BAA7AA4-4948-41CE-B444-3D0369A897EF}" dt="2021-03-14T19:28:33.714" v="47" actId="26606"/>
          <ac:spMkLst>
            <pc:docMk/>
            <pc:sldMk cId="571170219" sldId="352"/>
            <ac:spMk id="12" creationId="{91E5A9A7-95C6-4F4F-B00E-C82E07FE62EF}"/>
          </ac:spMkLst>
        </pc:spChg>
        <pc:spChg chg="add">
          <ac:chgData name="Peter Hopkins" userId="9fefaa16-9e55-44a3-abcf-434a4d52c059" providerId="ADAL" clId="{4BAA7AA4-4948-41CE-B444-3D0369A897EF}" dt="2021-03-14T19:28:33.714" v="47" actId="26606"/>
          <ac:spMkLst>
            <pc:docMk/>
            <pc:sldMk cId="571170219" sldId="352"/>
            <ac:spMk id="14" creationId="{D07DD2DE-F619-49DD-B5E7-03A290FF4ED1}"/>
          </ac:spMkLst>
        </pc:spChg>
        <pc:spChg chg="add">
          <ac:chgData name="Peter Hopkins" userId="9fefaa16-9e55-44a3-abcf-434a4d52c059" providerId="ADAL" clId="{4BAA7AA4-4948-41CE-B444-3D0369A897EF}" dt="2021-03-14T19:28:33.714" v="47" actId="26606"/>
          <ac:spMkLst>
            <pc:docMk/>
            <pc:sldMk cId="571170219" sldId="352"/>
            <ac:spMk id="16" creationId="{85149191-5F60-4A28-AAFF-039F96B0F3EC}"/>
          </ac:spMkLst>
        </pc:spChg>
        <pc:spChg chg="add">
          <ac:chgData name="Peter Hopkins" userId="9fefaa16-9e55-44a3-abcf-434a4d52c059" providerId="ADAL" clId="{4BAA7AA4-4948-41CE-B444-3D0369A897EF}" dt="2021-03-14T19:28:33.714" v="47" actId="26606"/>
          <ac:spMkLst>
            <pc:docMk/>
            <pc:sldMk cId="571170219" sldId="352"/>
            <ac:spMk id="18" creationId="{F8260ED5-17F7-4158-B241-D51DD4CF1B7E}"/>
          </ac:spMkLst>
        </pc:spChg>
        <pc:picChg chg="add mod">
          <ac:chgData name="Peter Hopkins" userId="9fefaa16-9e55-44a3-abcf-434a4d52c059" providerId="ADAL" clId="{4BAA7AA4-4948-41CE-B444-3D0369A897EF}" dt="2021-03-14T19:28:33.714" v="47" actId="26606"/>
          <ac:picMkLst>
            <pc:docMk/>
            <pc:sldMk cId="571170219" sldId="352"/>
            <ac:picMk id="5" creationId="{8CF2E159-1FC0-4A2A-854E-F9D684B5AC3B}"/>
          </ac:picMkLst>
        </pc:picChg>
      </pc:sldChg>
      <pc:sldChg chg="addSp delSp modSp">
        <pc:chgData name="Peter Hopkins" userId="9fefaa16-9e55-44a3-abcf-434a4d52c059" providerId="ADAL" clId="{4BAA7AA4-4948-41CE-B444-3D0369A897EF}" dt="2021-03-14T19:26:20.571" v="37"/>
        <pc:sldMkLst>
          <pc:docMk/>
          <pc:sldMk cId="752805900" sldId="352"/>
        </pc:sldMkLst>
        <pc:spChg chg="del">
          <ac:chgData name="Peter Hopkins" userId="9fefaa16-9e55-44a3-abcf-434a4d52c059" providerId="ADAL" clId="{4BAA7AA4-4948-41CE-B444-3D0369A897EF}" dt="2021-03-14T19:26:20.571" v="37"/>
          <ac:spMkLst>
            <pc:docMk/>
            <pc:sldMk cId="752805900" sldId="352"/>
            <ac:spMk id="3" creationId="{8F8B7212-5FFD-4A65-B3C0-F79BF22B9212}"/>
          </ac:spMkLst>
        </pc:spChg>
        <pc:spChg chg="add mod">
          <ac:chgData name="Peter Hopkins" userId="9fefaa16-9e55-44a3-abcf-434a4d52c059" providerId="ADAL" clId="{4BAA7AA4-4948-41CE-B444-3D0369A897EF}" dt="2021-03-14T19:26:20.571" v="37"/>
          <ac:spMkLst>
            <pc:docMk/>
            <pc:sldMk cId="752805900" sldId="352"/>
            <ac:spMk id="5" creationId="{E0022D3B-B335-4666-9844-2ECCC837D1EB}"/>
          </ac:spMkLst>
        </pc:spChg>
      </pc:sldChg>
      <pc:sldChg chg="addSp delSp modSp">
        <pc:chgData name="Peter Hopkins" userId="9fefaa16-9e55-44a3-abcf-434a4d52c059" providerId="ADAL" clId="{4BAA7AA4-4948-41CE-B444-3D0369A897EF}" dt="2021-03-14T19:27:10.407" v="43"/>
        <pc:sldMkLst>
          <pc:docMk/>
          <pc:sldMk cId="2004957413" sldId="352"/>
        </pc:sldMkLst>
        <pc:spChg chg="del">
          <ac:chgData name="Peter Hopkins" userId="9fefaa16-9e55-44a3-abcf-434a4d52c059" providerId="ADAL" clId="{4BAA7AA4-4948-41CE-B444-3D0369A897EF}" dt="2021-03-14T19:27:10.407" v="43"/>
          <ac:spMkLst>
            <pc:docMk/>
            <pc:sldMk cId="2004957413" sldId="352"/>
            <ac:spMk id="3" creationId="{8F8B7212-5FFD-4A65-B3C0-F79BF22B9212}"/>
          </ac:spMkLst>
        </pc:spChg>
        <pc:spChg chg="add mod">
          <ac:chgData name="Peter Hopkins" userId="9fefaa16-9e55-44a3-abcf-434a4d52c059" providerId="ADAL" clId="{4BAA7AA4-4948-41CE-B444-3D0369A897EF}" dt="2021-03-14T19:27:10.407" v="43"/>
          <ac:spMkLst>
            <pc:docMk/>
            <pc:sldMk cId="2004957413" sldId="352"/>
            <ac:spMk id="5" creationId="{12862CC7-1FA9-4004-B3C5-CD92F2D04A20}"/>
          </ac:spMkLst>
        </pc:spChg>
      </pc:sldChg>
    </pc:docChg>
  </pc:docChgLst>
  <pc:docChgLst>
    <pc:chgData name="Peter Hopkins" userId="9fefaa16-9e55-44a3-abcf-434a4d52c059" providerId="ADAL" clId="{B93D2949-4429-4C83-8DCE-6362DDECD627}"/>
    <pc:docChg chg="custSel delSld modSld">
      <pc:chgData name="Peter Hopkins" userId="9fefaa16-9e55-44a3-abcf-434a4d52c059" providerId="ADAL" clId="{B93D2949-4429-4C83-8DCE-6362DDECD627}" dt="2021-02-07T21:24:01.179" v="6" actId="27636"/>
      <pc:docMkLst>
        <pc:docMk/>
      </pc:docMkLst>
      <pc:sldChg chg="del">
        <pc:chgData name="Peter Hopkins" userId="9fefaa16-9e55-44a3-abcf-434a4d52c059" providerId="ADAL" clId="{B93D2949-4429-4C83-8DCE-6362DDECD627}" dt="2021-02-07T21:22:54.632" v="0" actId="47"/>
        <pc:sldMkLst>
          <pc:docMk/>
          <pc:sldMk cId="3432265915" sldId="256"/>
        </pc:sldMkLst>
      </pc:sldChg>
      <pc:sldChg chg="del">
        <pc:chgData name="Peter Hopkins" userId="9fefaa16-9e55-44a3-abcf-434a4d52c059" providerId="ADAL" clId="{B93D2949-4429-4C83-8DCE-6362DDECD627}" dt="2021-02-07T21:22:57.349" v="4" actId="47"/>
        <pc:sldMkLst>
          <pc:docMk/>
          <pc:sldMk cId="3068860481" sldId="257"/>
        </pc:sldMkLst>
      </pc:sldChg>
      <pc:sldChg chg="del">
        <pc:chgData name="Peter Hopkins" userId="9fefaa16-9e55-44a3-abcf-434a4d52c059" providerId="ADAL" clId="{B93D2949-4429-4C83-8DCE-6362DDECD627}" dt="2021-02-07T21:22:55.430" v="1" actId="47"/>
        <pc:sldMkLst>
          <pc:docMk/>
          <pc:sldMk cId="122335565" sldId="276"/>
        </pc:sldMkLst>
      </pc:sldChg>
      <pc:sldChg chg="del">
        <pc:chgData name="Peter Hopkins" userId="9fefaa16-9e55-44a3-abcf-434a4d52c059" providerId="ADAL" clId="{B93D2949-4429-4C83-8DCE-6362DDECD627}" dt="2021-02-07T21:22:56.023" v="2" actId="47"/>
        <pc:sldMkLst>
          <pc:docMk/>
          <pc:sldMk cId="3157840273" sldId="277"/>
        </pc:sldMkLst>
      </pc:sldChg>
      <pc:sldChg chg="del">
        <pc:chgData name="Peter Hopkins" userId="9fefaa16-9e55-44a3-abcf-434a4d52c059" providerId="ADAL" clId="{B93D2949-4429-4C83-8DCE-6362DDECD627}" dt="2021-02-07T21:22:56.818" v="3" actId="47"/>
        <pc:sldMkLst>
          <pc:docMk/>
          <pc:sldMk cId="1491621537" sldId="278"/>
        </pc:sldMkLst>
      </pc:sldChg>
      <pc:sldChg chg="modSp mod">
        <pc:chgData name="Peter Hopkins" userId="9fefaa16-9e55-44a3-abcf-434a4d52c059" providerId="ADAL" clId="{B93D2949-4429-4C83-8DCE-6362DDECD627}" dt="2021-02-07T21:24:01.179" v="6" actId="27636"/>
        <pc:sldMkLst>
          <pc:docMk/>
          <pc:sldMk cId="4951322" sldId="350"/>
        </pc:sldMkLst>
        <pc:spChg chg="mod">
          <ac:chgData name="Peter Hopkins" userId="9fefaa16-9e55-44a3-abcf-434a4d52c059" providerId="ADAL" clId="{B93D2949-4429-4C83-8DCE-6362DDECD627}" dt="2021-02-07T21:24:01.179" v="6" actId="27636"/>
          <ac:spMkLst>
            <pc:docMk/>
            <pc:sldMk cId="4951322" sldId="350"/>
            <ac:spMk id="7174" creationId="{C75B8CC2-48ED-42E6-B3E8-1F08BF987A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9B7A-5173-40C7-B61C-323A744D5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8096E-3F6E-4D93-9EE2-F2239E393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61C1C-F66E-4875-8ABE-5F760BA4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B1096-C3DB-4C02-ADC3-DD96C352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AE34B-14DB-49CD-AA89-6A22DE05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3D4F-8F6E-49B0-9895-9B0CFEB8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81731-0E8B-4E11-918C-6ACAA2F46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03BBF-C0A1-4425-90CD-A699618E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59DD6-3CF1-4945-9F30-8ADDE7AB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B287-0573-4E92-9075-9A9446D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25AA7-E0C1-4FE4-843A-8E8DE5D0C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55883-C7F2-4A94-8FF3-4354CD034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86049-F03D-43CF-BC24-BD7ED24F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1DBB1-E056-4B22-B31F-7FA5DD39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8EC75-AF46-4BB4-B12A-84BEB153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35D5-D243-4D57-BB81-6B87554E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0946C-E693-4B9E-83E0-4E0FC496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AC07D-34EE-4818-A64E-6CBD98E4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E83AE-0F2D-4C1C-9800-281F9128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3EF85-69D4-46D3-9856-747B63A9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0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4731-9ECF-47E4-BC74-1144E43A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0CA4F-E6E8-4BC3-B9FA-F3E581B9A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2EE1D-D3BB-49F9-A214-D51B040A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21BE-D6EC-4A70-8A1D-5559420F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D600-538E-4FF9-BD6F-3F092B80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9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8934-A33A-433B-BF55-6FD09C8E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CBABF-AB1A-4497-A0C2-E07B9C3C4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5F78-0217-493F-A138-5AADDF5E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87AA4-FACC-4E56-9AD8-AE162EE0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388DB-39F7-42BE-B9BB-2EDBED43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98211-C0C9-4CF7-9FC3-63B64874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F3C2-2C24-4365-AC8B-95912A43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EC5F5-365C-4E67-BDB6-FD8475694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2D7BC-6EC0-46A6-B0FF-282500894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04F10-B7B8-4CFD-AB1B-B2145E325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1EF67-DB30-4BC4-A1EA-B01A3C285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7D084-0849-436A-A05E-2FEE77D0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7733FB-9CBC-4D97-ADC8-DDC9C7B6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515D5-D2BA-4D4B-8D87-F639F09C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5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BE5E1-3430-40B9-ADBE-88B3D988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BF578-D92C-4B69-BEEC-2855CFB1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EA7A4-7D29-48F3-A526-ECB8CE80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489CF-9642-40F0-8F07-EE8FB345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95BA3-AEC2-406C-9EFA-8E461608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A63E1-81F6-4904-8613-B37FB5A7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D4D7D-54D4-4AE6-86DE-5121FEA2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5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AFB0-17B2-4B0D-AF18-EEE9B5E5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DB0C-53EF-4E86-B81E-5C1EA204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A19E-FB34-46F9-8457-F34400282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47068-EA30-4D30-83AA-B4E788CB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CE0B9-671B-406E-BA14-5684CE6E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96A05-709B-4C88-A31C-B3947195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D984-9886-45D6-AE44-CF43D60B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DBF23-5C01-4006-A517-EEF7F8603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0C4CD-EA3A-4FA3-9F9B-85F869017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5C09B-FD77-4BA4-BCC7-7BC6E4A0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F710C-CBD5-47B9-9D76-C99A1170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2AD43-9FD0-42D3-B09D-0980F87E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9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11530-59ED-42AF-8D06-FB2B041B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CA6FF-366D-4848-B4C2-4E12CD331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E57DB-4EEE-4EE3-8887-D310F0BF7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808EA-852C-41D4-87B1-C52279BCA15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4CC5-1EE0-4075-9B72-FFF76A001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CBF56-6C30-4D3D-BF73-63BF47232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49BA-8BA2-49CD-AE58-D3008614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6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8 Spiritual Practices for Marriage &amp; family</a:t>
            </a:r>
          </a:p>
        </p:txBody>
      </p:sp>
    </p:spTree>
    <p:extLst>
      <p:ext uri="{BB962C8B-B14F-4D97-AF65-F5344CB8AC3E}">
        <p14:creationId xmlns:p14="http://schemas.microsoft.com/office/powerpoint/2010/main" val="18333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389C3-C267-4921-A82C-CCFC1D49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8. Attend Mass Weekly</a:t>
            </a:r>
          </a:p>
        </p:txBody>
      </p:sp>
      <p:sp>
        <p:nvSpPr>
          <p:cNvPr id="139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mage result for images of Catholic Mass">
            <a:extLst>
              <a:ext uri="{FF2B5EF4-FFF2-40B4-BE49-F238E27FC236}">
                <a16:creationId xmlns:a16="http://schemas.microsoft.com/office/drawing/2014/main" id="{7D707ACB-D227-4FBD-AE7F-C466271ECB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8" b="1"/>
          <a:stretch/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6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F4D148-9D9D-4D03-81E9-C81FC272B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78" b="117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11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5F656-B662-4B30-B173-7B2E32CC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36" y="1028700"/>
            <a:ext cx="9947305" cy="10906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1. PRAYER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Image result for images of couple praying together">
            <a:extLst>
              <a:ext uri="{FF2B5EF4-FFF2-40B4-BE49-F238E27FC236}">
                <a16:creationId xmlns:a16="http://schemas.microsoft.com/office/drawing/2014/main" id="{51765CED-5EDF-4B53-A217-82F293054B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-2" b="-2"/>
          <a:stretch/>
        </p:blipFill>
        <p:spPr bwMode="auto"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4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FC0C8-8BA7-4457-8A29-2DDF31D1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2. Participate in Spiritual Enrichment &amp; Formation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7C6D120E-DB98-46B3-87D7-98F5F519D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Baskerville Old Face" panose="02020602080505020303" pitchFamily="18" charset="0"/>
              </a:rPr>
              <a:t>Bible Studies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Spiritual Exercises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Evenings &amp; Mornings of Recollection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Marriage Renewal Retreats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Personal Retreat Days</a:t>
            </a:r>
          </a:p>
          <a:p>
            <a:endParaRPr lang="en-US" sz="2200" dirty="0"/>
          </a:p>
        </p:txBody>
      </p:sp>
      <p:pic>
        <p:nvPicPr>
          <p:cNvPr id="3074" name="Picture 2" descr="Image result for images of Spiritual formation">
            <a:extLst>
              <a:ext uri="{FF2B5EF4-FFF2-40B4-BE49-F238E27FC236}">
                <a16:creationId xmlns:a16="http://schemas.microsoft.com/office/drawing/2014/main" id="{2169E0A1-354B-4C81-93A9-4A537532F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r="2140" b="-3"/>
          <a:stretch/>
        </p:blipFill>
        <p:spPr bwMode="auto">
          <a:xfrm>
            <a:off x="6335270" y="2276857"/>
            <a:ext cx="5015484" cy="39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4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C582D-7E9B-466A-A1B1-0FCE8E5F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3. Receive the Sacrament of Reconciliation Regularly</a:t>
            </a:r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images of sacrament of reconciliation">
            <a:extLst>
              <a:ext uri="{FF2B5EF4-FFF2-40B4-BE49-F238E27FC236}">
                <a16:creationId xmlns:a16="http://schemas.microsoft.com/office/drawing/2014/main" id="{785F5BC3-09FE-424C-95F1-270E2E8E7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9"/>
          <a:stretch/>
        </p:blipFill>
        <p:spPr bwMode="auto">
          <a:xfrm>
            <a:off x="1258859" y="1120046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0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C8FA9-E64C-47BA-B25E-C2B6C5F6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880" y="305329"/>
            <a:ext cx="4057342" cy="38729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Baskerville Old Face" panose="02020602080505020303" pitchFamily="18" charset="0"/>
              </a:rPr>
              <a:t>4. Spend time with faith-filled friends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122" name="Picture 2" descr="Image result for images Couples with other couples">
            <a:extLst>
              <a:ext uri="{FF2B5EF4-FFF2-40B4-BE49-F238E27FC236}">
                <a16:creationId xmlns:a16="http://schemas.microsoft.com/office/drawing/2014/main" id="{9B8ED2F3-5B16-4C32-8013-6D2BC49541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5" b="1"/>
          <a:stretch/>
        </p:blipFill>
        <p:spPr bwMode="auto">
          <a:xfrm>
            <a:off x="921910" y="1356349"/>
            <a:ext cx="6467405" cy="445195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1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9F8164-5F95-435E-A7F2-8DCCA32B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5. Be an active member of a parish </a:t>
            </a:r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C75B8CC2-48ED-42E6-B3E8-1F08BF987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Baskerville Old Face" panose="02020602080505020303" pitchFamily="18" charset="0"/>
              </a:rPr>
              <a:t>Find a parish you feel welcomed &amp; nourishes your spiritual growth.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Find a ministry that suits the gifts and qualities that God has given you.</a:t>
            </a:r>
          </a:p>
        </p:txBody>
      </p:sp>
      <p:pic>
        <p:nvPicPr>
          <p:cNvPr id="7170" name="Picture 2" descr="Image result for church activities images">
            <a:extLst>
              <a:ext uri="{FF2B5EF4-FFF2-40B4-BE49-F238E27FC236}">
                <a16:creationId xmlns:a16="http://schemas.microsoft.com/office/drawing/2014/main" id="{D4B85A54-A8EC-4199-9775-67FDB2319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6775" b="-1"/>
          <a:stretch/>
        </p:blipFill>
        <p:spPr bwMode="auto">
          <a:xfrm>
            <a:off x="5944847" y="2378076"/>
            <a:ext cx="5448865" cy="40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093" y="1415574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Baskerville Old Face" panose="02020602080505020303" pitchFamily="18" charset="0"/>
              </a:rPr>
              <a:t>6. Share God’s gifts with others.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r="6719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634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C5584-DA34-437F-A2A5-D27C6C2C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4" y="2767106"/>
            <a:ext cx="3409373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7. Seek Guidance when Necessary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2E159-1FC0-4A2A-854E-F9D684B5AC3B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9536" t="15060" r="1266" b="21066"/>
          <a:stretch/>
        </p:blipFill>
        <p:spPr bwMode="auto">
          <a:xfrm>
            <a:off x="4502428" y="790530"/>
            <a:ext cx="7225748" cy="527694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1170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103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Baskerville Old Face</vt:lpstr>
      <vt:lpstr>Calibri</vt:lpstr>
      <vt:lpstr>Calibri Light</vt:lpstr>
      <vt:lpstr>Rockwell</vt:lpstr>
      <vt:lpstr>Office Theme</vt:lpstr>
      <vt:lpstr>8 Spiritual Practices for Marriage &amp; family</vt:lpstr>
      <vt:lpstr>PowerPoint Presentation</vt:lpstr>
      <vt:lpstr>1. PRAYER</vt:lpstr>
      <vt:lpstr>2. Participate in Spiritual Enrichment &amp; Formation</vt:lpstr>
      <vt:lpstr>3. Receive the Sacrament of Reconciliation Regularly</vt:lpstr>
      <vt:lpstr>4. Spend time with faith-filled friends</vt:lpstr>
      <vt:lpstr>5. Be an active member of a parish </vt:lpstr>
      <vt:lpstr>PowerPoint Presentation</vt:lpstr>
      <vt:lpstr>7. Seek Guidance when Necessary</vt:lpstr>
      <vt:lpstr>8. Attend Mass Weekly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Charity &amp; Honoring God with our Wallet</dc:title>
  <dc:creator>Peter Hopkins</dc:creator>
  <cp:lastModifiedBy>Peter Hopkins</cp:lastModifiedBy>
  <cp:revision>2</cp:revision>
  <dcterms:created xsi:type="dcterms:W3CDTF">2021-02-03T23:49:24Z</dcterms:created>
  <dcterms:modified xsi:type="dcterms:W3CDTF">2021-04-11T15:16:11Z</dcterms:modified>
</cp:coreProperties>
</file>